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87" r:id="rId6"/>
    <p:sldId id="292" r:id="rId7"/>
    <p:sldId id="261" r:id="rId8"/>
    <p:sldId id="289" r:id="rId9"/>
    <p:sldId id="288" r:id="rId10"/>
    <p:sldId id="265" r:id="rId11"/>
    <p:sldId id="290" r:id="rId12"/>
    <p:sldId id="291" r:id="rId13"/>
    <p:sldId id="272" r:id="rId14"/>
    <p:sldId id="294" r:id="rId15"/>
    <p:sldId id="297" r:id="rId16"/>
    <p:sldId id="295" r:id="rId17"/>
    <p:sldId id="271" r:id="rId18"/>
    <p:sldId id="298" r:id="rId19"/>
    <p:sldId id="299" r:id="rId20"/>
    <p:sldId id="296" r:id="rId21"/>
    <p:sldId id="273" r:id="rId22"/>
    <p:sldId id="278" r:id="rId23"/>
    <p:sldId id="293" r:id="rId24"/>
  </p:sldIdLst>
  <p:sldSz cx="9144000" cy="5143500" type="screen16x9"/>
  <p:notesSz cx="6858000" cy="9144000"/>
  <p:embeddedFontLst>
    <p:embeddedFont>
      <p:font typeface="Barlow" panose="020B0604020202020204" charset="0"/>
      <p:regular r:id="rId26"/>
      <p:bold r:id="rId27"/>
      <p:italic r:id="rId28"/>
      <p:boldItalic r:id="rId29"/>
    </p:embeddedFont>
    <p:embeddedFont>
      <p:font typeface="Barlow Light" panose="020B0604020202020204" charset="0"/>
      <p:regular r:id="rId30"/>
      <p:bold r:id="rId31"/>
      <p:italic r:id="rId32"/>
      <p:boldItalic r:id="rId33"/>
    </p:embeddedFont>
    <p:embeddedFont>
      <p:font typeface="Barlow SemiBold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  <p:embeddedFont>
      <p:font typeface="Raleway" panose="020B0604020202020204" charset="0"/>
      <p:regular r:id="rId50"/>
      <p:bold r:id="rId51"/>
      <p:italic r:id="rId52"/>
      <p:boldItalic r:id="rId53"/>
    </p:embeddedFont>
    <p:embeddedFont>
      <p:font typeface="Raleway Thin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EF04-9D5F-4ECB-BDEB-5AF90A52C1C7}" v="60" dt="2021-02-17T03:33:59.104"/>
  </p1510:revLst>
</p1510:revInfo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72" autoAdjust="0"/>
  </p:normalViewPr>
  <p:slideViewPr>
    <p:cSldViewPr snapToGrid="0">
      <p:cViewPr varScale="1">
        <p:scale>
          <a:sx n="98" d="100"/>
          <a:sy n="98" d="100"/>
        </p:scale>
        <p:origin x="10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o Hoang" userId="0e23db62feec2a5d" providerId="LiveId" clId="{3FBBEF04-9D5F-4ECB-BDEB-5AF90A52C1C7}"/>
    <pc:docChg chg="undo custSel addSld delSld modSld sldOrd">
      <pc:chgData name="Thao Hoang" userId="0e23db62feec2a5d" providerId="LiveId" clId="{3FBBEF04-9D5F-4ECB-BDEB-5AF90A52C1C7}" dt="2021-02-17T03:40:59.140" v="3044" actId="20577"/>
      <pc:docMkLst>
        <pc:docMk/>
      </pc:docMkLst>
      <pc:sldChg chg="modNotesTx">
        <pc:chgData name="Thao Hoang" userId="0e23db62feec2a5d" providerId="LiveId" clId="{3FBBEF04-9D5F-4ECB-BDEB-5AF90A52C1C7}" dt="2021-02-17T03:39:13.893" v="3031" actId="20577"/>
        <pc:sldMkLst>
          <pc:docMk/>
          <pc:sldMk cId="0" sldId="256"/>
        </pc:sldMkLst>
      </pc:sldChg>
      <pc:sldChg chg="modSp mod">
        <pc:chgData name="Thao Hoang" userId="0e23db62feec2a5d" providerId="LiveId" clId="{3FBBEF04-9D5F-4ECB-BDEB-5AF90A52C1C7}" dt="2021-02-17T03:13:24.681" v="1707" actId="1076"/>
        <pc:sldMkLst>
          <pc:docMk/>
          <pc:sldMk cId="0" sldId="257"/>
        </pc:sldMkLst>
        <pc:spChg chg="mod">
          <ac:chgData name="Thao Hoang" userId="0e23db62feec2a5d" providerId="LiveId" clId="{3FBBEF04-9D5F-4ECB-BDEB-5AF90A52C1C7}" dt="2021-02-17T03:13:24.681" v="1707" actId="1076"/>
          <ac:spMkLst>
            <pc:docMk/>
            <pc:sldMk cId="0" sldId="257"/>
            <ac:spMk id="346" creationId="{00000000-0000-0000-0000-000000000000}"/>
          </ac:spMkLst>
        </pc:spChg>
      </pc:sldChg>
      <pc:sldChg chg="modNotesTx">
        <pc:chgData name="Thao Hoang" userId="0e23db62feec2a5d" providerId="LiveId" clId="{3FBBEF04-9D5F-4ECB-BDEB-5AF90A52C1C7}" dt="2021-02-17T03:40:01.109" v="3036" actId="20577"/>
        <pc:sldMkLst>
          <pc:docMk/>
          <pc:sldMk cId="0" sldId="259"/>
        </pc:sldMkLst>
      </pc:sldChg>
      <pc:sldChg chg="modNotesTx">
        <pc:chgData name="Thao Hoang" userId="0e23db62feec2a5d" providerId="LiveId" clId="{3FBBEF04-9D5F-4ECB-BDEB-5AF90A52C1C7}" dt="2021-02-17T02:09:36.508" v="117" actId="20577"/>
        <pc:sldMkLst>
          <pc:docMk/>
          <pc:sldMk cId="0" sldId="260"/>
        </pc:sldMkLst>
      </pc:sldChg>
      <pc:sldChg chg="addSp modSp mod">
        <pc:chgData name="Thao Hoang" userId="0e23db62feec2a5d" providerId="LiveId" clId="{3FBBEF04-9D5F-4ECB-BDEB-5AF90A52C1C7}" dt="2021-02-17T02:15:39.740" v="362" actId="1076"/>
        <pc:sldMkLst>
          <pc:docMk/>
          <pc:sldMk cId="0" sldId="261"/>
        </pc:sldMkLst>
        <pc:spChg chg="mod">
          <ac:chgData name="Thao Hoang" userId="0e23db62feec2a5d" providerId="LiveId" clId="{3FBBEF04-9D5F-4ECB-BDEB-5AF90A52C1C7}" dt="2021-02-17T02:14:32.986" v="359"/>
          <ac:spMkLst>
            <pc:docMk/>
            <pc:sldMk cId="0" sldId="261"/>
            <ac:spMk id="5" creationId="{93CD8CF6-48EA-4809-BAC3-9EFADC4C5449}"/>
          </ac:spMkLst>
        </pc:spChg>
        <pc:picChg chg="add mod">
          <ac:chgData name="Thao Hoang" userId="0e23db62feec2a5d" providerId="LiveId" clId="{3FBBEF04-9D5F-4ECB-BDEB-5AF90A52C1C7}" dt="2021-02-17T02:15:39.740" v="362" actId="1076"/>
          <ac:picMkLst>
            <pc:docMk/>
            <pc:sldMk cId="0" sldId="261"/>
            <ac:picMk id="3074" creationId="{F5CB9060-7FCB-47D1-A9FB-5B05CED824D3}"/>
          </ac:picMkLst>
        </pc:picChg>
      </pc:sldChg>
      <pc:sldChg chg="del">
        <pc:chgData name="Thao Hoang" userId="0e23db62feec2a5d" providerId="LiveId" clId="{3FBBEF04-9D5F-4ECB-BDEB-5AF90A52C1C7}" dt="2021-02-17T03:02:37.086" v="1370" actId="47"/>
        <pc:sldMkLst>
          <pc:docMk/>
          <pc:sldMk cId="0" sldId="262"/>
        </pc:sldMkLst>
      </pc:sldChg>
      <pc:sldChg chg="del">
        <pc:chgData name="Thao Hoang" userId="0e23db62feec2a5d" providerId="LiveId" clId="{3FBBEF04-9D5F-4ECB-BDEB-5AF90A52C1C7}" dt="2021-02-17T03:02:41.356" v="1371" actId="47"/>
        <pc:sldMkLst>
          <pc:docMk/>
          <pc:sldMk cId="0" sldId="263"/>
        </pc:sldMkLst>
      </pc:sldChg>
      <pc:sldChg chg="del">
        <pc:chgData name="Thao Hoang" userId="0e23db62feec2a5d" providerId="LiveId" clId="{3FBBEF04-9D5F-4ECB-BDEB-5AF90A52C1C7}" dt="2021-02-17T03:11:26.162" v="1592" actId="47"/>
        <pc:sldMkLst>
          <pc:docMk/>
          <pc:sldMk cId="0" sldId="264"/>
        </pc:sldMkLst>
      </pc:sldChg>
      <pc:sldChg chg="modSp mod">
        <pc:chgData name="Thao Hoang" userId="0e23db62feec2a5d" providerId="LiveId" clId="{3FBBEF04-9D5F-4ECB-BDEB-5AF90A52C1C7}" dt="2021-02-17T02:29:40.480" v="483" actId="14100"/>
        <pc:sldMkLst>
          <pc:docMk/>
          <pc:sldMk cId="0" sldId="265"/>
        </pc:sldMkLst>
        <pc:spChg chg="mod">
          <ac:chgData name="Thao Hoang" userId="0e23db62feec2a5d" providerId="LiveId" clId="{3FBBEF04-9D5F-4ECB-BDEB-5AF90A52C1C7}" dt="2021-02-17T02:29:40.480" v="483" actId="14100"/>
          <ac:spMkLst>
            <pc:docMk/>
            <pc:sldMk cId="0" sldId="265"/>
            <ac:spMk id="3" creationId="{458A2F9D-7EF0-47C9-8717-57997AC2B44D}"/>
          </ac:spMkLst>
        </pc:spChg>
      </pc:sldChg>
      <pc:sldChg chg="del">
        <pc:chgData name="Thao Hoang" userId="0e23db62feec2a5d" providerId="LiveId" clId="{3FBBEF04-9D5F-4ECB-BDEB-5AF90A52C1C7}" dt="2021-02-17T03:02:43.886" v="1372" actId="47"/>
        <pc:sldMkLst>
          <pc:docMk/>
          <pc:sldMk cId="0" sldId="266"/>
        </pc:sldMkLst>
      </pc:sldChg>
      <pc:sldChg chg="del">
        <pc:chgData name="Thao Hoang" userId="0e23db62feec2a5d" providerId="LiveId" clId="{3FBBEF04-9D5F-4ECB-BDEB-5AF90A52C1C7}" dt="2021-02-17T03:02:50.101" v="1373" actId="47"/>
        <pc:sldMkLst>
          <pc:docMk/>
          <pc:sldMk cId="0" sldId="267"/>
        </pc:sldMkLst>
      </pc:sldChg>
      <pc:sldChg chg="del">
        <pc:chgData name="Thao Hoang" userId="0e23db62feec2a5d" providerId="LiveId" clId="{3FBBEF04-9D5F-4ECB-BDEB-5AF90A52C1C7}" dt="2021-02-17T03:02:53.274" v="1374" actId="47"/>
        <pc:sldMkLst>
          <pc:docMk/>
          <pc:sldMk cId="0" sldId="268"/>
        </pc:sldMkLst>
      </pc:sldChg>
      <pc:sldChg chg="del ord">
        <pc:chgData name="Thao Hoang" userId="0e23db62feec2a5d" providerId="LiveId" clId="{3FBBEF04-9D5F-4ECB-BDEB-5AF90A52C1C7}" dt="2021-02-17T03:03:02.656" v="1377" actId="47"/>
        <pc:sldMkLst>
          <pc:docMk/>
          <pc:sldMk cId="0" sldId="269"/>
        </pc:sldMkLst>
      </pc:sldChg>
      <pc:sldChg chg="del">
        <pc:chgData name="Thao Hoang" userId="0e23db62feec2a5d" providerId="LiveId" clId="{3FBBEF04-9D5F-4ECB-BDEB-5AF90A52C1C7}" dt="2021-02-17T03:03:10.860" v="1378" actId="47"/>
        <pc:sldMkLst>
          <pc:docMk/>
          <pc:sldMk cId="0" sldId="270"/>
        </pc:sldMkLst>
      </pc:sldChg>
      <pc:sldChg chg="addSp delSp modSp mod ord">
        <pc:chgData name="Thao Hoang" userId="0e23db62feec2a5d" providerId="LiveId" clId="{3FBBEF04-9D5F-4ECB-BDEB-5AF90A52C1C7}" dt="2021-02-17T03:17:01.356" v="1740" actId="20577"/>
        <pc:sldMkLst>
          <pc:docMk/>
          <pc:sldMk cId="0" sldId="271"/>
        </pc:sldMkLst>
        <pc:spChg chg="add del mod">
          <ac:chgData name="Thao Hoang" userId="0e23db62feec2a5d" providerId="LiveId" clId="{3FBBEF04-9D5F-4ECB-BDEB-5AF90A52C1C7}" dt="2021-02-17T03:10:01.876" v="1579" actId="478"/>
          <ac:spMkLst>
            <pc:docMk/>
            <pc:sldMk cId="0" sldId="271"/>
            <ac:spMk id="531" creationId="{E4592595-653B-4B2F-9745-6B9B97568301}"/>
          </ac:spMkLst>
        </pc:spChg>
        <pc:spChg chg="mod">
          <ac:chgData name="Thao Hoang" userId="0e23db62feec2a5d" providerId="LiveId" clId="{3FBBEF04-9D5F-4ECB-BDEB-5AF90A52C1C7}" dt="2021-02-17T03:05:00.352" v="1494" actId="20577"/>
          <ac:spMkLst>
            <pc:docMk/>
            <pc:sldMk cId="0" sldId="271"/>
            <ac:spMk id="1168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4:17.284" v="1464" actId="20577"/>
          <ac:spMkLst>
            <pc:docMk/>
            <pc:sldMk cId="0" sldId="271"/>
            <ac:spMk id="116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45.968" v="1736" actId="20577"/>
          <ac:spMkLst>
            <pc:docMk/>
            <pc:sldMk cId="0" sldId="271"/>
            <ac:spMk id="117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6:23.231" v="1732" actId="20577"/>
          <ac:spMkLst>
            <pc:docMk/>
            <pc:sldMk cId="0" sldId="271"/>
            <ac:spMk id="1171" creationId="{00000000-0000-0000-0000-000000000000}"/>
          </ac:spMkLst>
        </pc:spChg>
        <pc:spChg chg="mod">
          <ac:chgData name="Thao Hoang" userId="0e23db62feec2a5d" providerId="LiveId" clId="{3FBBEF04-9D5F-4ECB-BDEB-5AF90A52C1C7}" dt="2021-02-17T03:17:01.356" v="1740" actId="20577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Thao Hoang" userId="0e23db62feec2a5d" providerId="LiveId" clId="{3FBBEF04-9D5F-4ECB-BDEB-5AF90A52C1C7}" dt="2021-02-17T03:05:49.141" v="1557" actId="20577"/>
          <ac:spMkLst>
            <pc:docMk/>
            <pc:sldMk cId="0" sldId="271"/>
            <ac:spMk id="1173" creationId="{00000000-0000-0000-0000-000000000000}"/>
          </ac:spMkLst>
        </pc:spChg>
        <pc:grpChg chg="del">
          <ac:chgData name="Thao Hoang" userId="0e23db62feec2a5d" providerId="LiveId" clId="{3FBBEF04-9D5F-4ECB-BDEB-5AF90A52C1C7}" dt="2021-02-17T03:04:09.292" v="1445" actId="478"/>
          <ac:grpSpMkLst>
            <pc:docMk/>
            <pc:sldMk cId="0" sldId="271"/>
            <ac:grpSpMk id="1175" creationId="{00000000-0000-0000-0000-000000000000}"/>
          </ac:grpSpMkLst>
        </pc:grpChg>
        <pc:picChg chg="add mod">
          <ac:chgData name="Thao Hoang" userId="0e23db62feec2a5d" providerId="LiveId" clId="{3FBBEF04-9D5F-4ECB-BDEB-5AF90A52C1C7}" dt="2021-02-17T03:09:20.961" v="1574" actId="1076"/>
          <ac:picMkLst>
            <pc:docMk/>
            <pc:sldMk cId="0" sldId="271"/>
            <ac:picMk id="5122" creationId="{21D6997C-FBF3-4D87-A77A-6DB94AE35C0E}"/>
          </ac:picMkLst>
        </pc:picChg>
      </pc:sldChg>
      <pc:sldChg chg="addSp modSp mod">
        <pc:chgData name="Thao Hoang" userId="0e23db62feec2a5d" providerId="LiveId" clId="{3FBBEF04-9D5F-4ECB-BDEB-5AF90A52C1C7}" dt="2021-02-17T02:43:37.239" v="578" actId="122"/>
        <pc:sldMkLst>
          <pc:docMk/>
          <pc:sldMk cId="4220059410" sldId="272"/>
        </pc:sldMkLst>
        <pc:spChg chg="add mod">
          <ac:chgData name="Thao Hoang" userId="0e23db62feec2a5d" providerId="LiveId" clId="{3FBBEF04-9D5F-4ECB-BDEB-5AF90A52C1C7}" dt="2021-02-17T02:43:37.239" v="578" actId="122"/>
          <ac:spMkLst>
            <pc:docMk/>
            <pc:sldMk cId="4220059410" sldId="272"/>
            <ac:spMk id="2" creationId="{06ED3DD8-082F-42E7-80A2-8951D7EBA4D7}"/>
          </ac:spMkLst>
        </pc:spChg>
      </pc:sldChg>
      <pc:sldChg chg="modSp mod">
        <pc:chgData name="Thao Hoang" userId="0e23db62feec2a5d" providerId="LiveId" clId="{3FBBEF04-9D5F-4ECB-BDEB-5AF90A52C1C7}" dt="2021-02-17T03:31:18.267" v="2854" actId="20577"/>
        <pc:sldMkLst>
          <pc:docMk/>
          <pc:sldMk cId="0" sldId="273"/>
        </pc:sldMkLst>
        <pc:spChg chg="mod">
          <ac:chgData name="Thao Hoang" userId="0e23db62feec2a5d" providerId="LiveId" clId="{3FBBEF04-9D5F-4ECB-BDEB-5AF90A52C1C7}" dt="2021-02-17T03:11:33.484" v="1611" actId="20577"/>
          <ac:spMkLst>
            <pc:docMk/>
            <pc:sldMk cId="0" sldId="273"/>
            <ac:spMk id="1734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00.702" v="1940" actId="115"/>
          <ac:spMkLst>
            <pc:docMk/>
            <pc:sldMk cId="0" sldId="273"/>
            <ac:spMk id="1735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1:42.993" v="2080" actId="20577"/>
          <ac:spMkLst>
            <pc:docMk/>
            <pc:sldMk cId="0" sldId="273"/>
            <ac:spMk id="1736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2:39.749" v="2208" actId="115"/>
          <ac:spMkLst>
            <pc:docMk/>
            <pc:sldMk cId="0" sldId="273"/>
            <ac:spMk id="1737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3:47.044" v="2366" actId="20577"/>
          <ac:spMkLst>
            <pc:docMk/>
            <pc:sldMk cId="0" sldId="273"/>
            <ac:spMk id="1739" creationId="{00000000-0000-0000-0000-000000000000}"/>
          </ac:spMkLst>
        </pc:spChg>
        <pc:spChg chg="mod">
          <ac:chgData name="Thao Hoang" userId="0e23db62feec2a5d" providerId="LiveId" clId="{3FBBEF04-9D5F-4ECB-BDEB-5AF90A52C1C7}" dt="2021-02-17T03:31:18.267" v="2854" actId="20577"/>
          <ac:spMkLst>
            <pc:docMk/>
            <pc:sldMk cId="0" sldId="273"/>
            <ac:spMk id="1740" creationId="{00000000-0000-0000-0000-000000000000}"/>
          </ac:spMkLst>
        </pc:spChg>
        <pc:spChg chg="mod">
          <ac:chgData name="Thao Hoang" userId="0e23db62feec2a5d" providerId="LiveId" clId="{3FBBEF04-9D5F-4ECB-BDEB-5AF90A52C1C7}" dt="2021-02-17T03:29:10.880" v="2833" actId="20577"/>
          <ac:spMkLst>
            <pc:docMk/>
            <pc:sldMk cId="0" sldId="273"/>
            <ac:spMk id="1741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1:40.446" v="1612" actId="47"/>
        <pc:sldMkLst>
          <pc:docMk/>
          <pc:sldMk cId="0" sldId="274"/>
        </pc:sldMkLst>
      </pc:sldChg>
      <pc:sldChg chg="del">
        <pc:chgData name="Thao Hoang" userId="0e23db62feec2a5d" providerId="LiveId" clId="{3FBBEF04-9D5F-4ECB-BDEB-5AF90A52C1C7}" dt="2021-02-17T03:11:42.667" v="1613" actId="47"/>
        <pc:sldMkLst>
          <pc:docMk/>
          <pc:sldMk cId="0" sldId="275"/>
        </pc:sldMkLst>
      </pc:sldChg>
      <pc:sldChg chg="del">
        <pc:chgData name="Thao Hoang" userId="0e23db62feec2a5d" providerId="LiveId" clId="{3FBBEF04-9D5F-4ECB-BDEB-5AF90A52C1C7}" dt="2021-02-17T03:12:25.073" v="1696" actId="47"/>
        <pc:sldMkLst>
          <pc:docMk/>
          <pc:sldMk cId="0" sldId="276"/>
        </pc:sldMkLst>
      </pc:sldChg>
      <pc:sldChg chg="del">
        <pc:chgData name="Thao Hoang" userId="0e23db62feec2a5d" providerId="LiveId" clId="{3FBBEF04-9D5F-4ECB-BDEB-5AF90A52C1C7}" dt="2021-02-17T03:12:26.148" v="1697" actId="47"/>
        <pc:sldMkLst>
          <pc:docMk/>
          <pc:sldMk cId="0" sldId="277"/>
        </pc:sldMkLst>
      </pc:sldChg>
      <pc:sldChg chg="modSp mod">
        <pc:chgData name="Thao Hoang" userId="0e23db62feec2a5d" providerId="LiveId" clId="{3FBBEF04-9D5F-4ECB-BDEB-5AF90A52C1C7}" dt="2021-02-17T03:12:41.618" v="1698" actId="6549"/>
        <pc:sldMkLst>
          <pc:docMk/>
          <pc:sldMk cId="0" sldId="278"/>
        </pc:sldMkLst>
        <pc:spChg chg="mod">
          <ac:chgData name="Thao Hoang" userId="0e23db62feec2a5d" providerId="LiveId" clId="{3FBBEF04-9D5F-4ECB-BDEB-5AF90A52C1C7}" dt="2021-02-17T03:12:41.618" v="1698" actId="6549"/>
          <ac:spMkLst>
            <pc:docMk/>
            <pc:sldMk cId="0" sldId="278"/>
            <ac:spMk id="2207" creationId="{00000000-0000-0000-0000-000000000000}"/>
          </ac:spMkLst>
        </pc:spChg>
      </pc:sldChg>
      <pc:sldChg chg="del">
        <pc:chgData name="Thao Hoang" userId="0e23db62feec2a5d" providerId="LiveId" clId="{3FBBEF04-9D5F-4ECB-BDEB-5AF90A52C1C7}" dt="2021-02-17T03:12:52.324" v="1699" actId="47"/>
        <pc:sldMkLst>
          <pc:docMk/>
          <pc:sldMk cId="0" sldId="279"/>
        </pc:sldMkLst>
      </pc:sldChg>
      <pc:sldChg chg="del">
        <pc:chgData name="Thao Hoang" userId="0e23db62feec2a5d" providerId="LiveId" clId="{3FBBEF04-9D5F-4ECB-BDEB-5AF90A52C1C7}" dt="2021-02-17T03:12:58.083" v="1700" actId="47"/>
        <pc:sldMkLst>
          <pc:docMk/>
          <pc:sldMk cId="0" sldId="280"/>
        </pc:sldMkLst>
      </pc:sldChg>
      <pc:sldChg chg="del">
        <pc:chgData name="Thao Hoang" userId="0e23db62feec2a5d" providerId="LiveId" clId="{3FBBEF04-9D5F-4ECB-BDEB-5AF90A52C1C7}" dt="2021-02-17T03:13:01.501" v="1701" actId="47"/>
        <pc:sldMkLst>
          <pc:docMk/>
          <pc:sldMk cId="0" sldId="281"/>
        </pc:sldMkLst>
      </pc:sldChg>
      <pc:sldChg chg="del">
        <pc:chgData name="Thao Hoang" userId="0e23db62feec2a5d" providerId="LiveId" clId="{3FBBEF04-9D5F-4ECB-BDEB-5AF90A52C1C7}" dt="2021-02-17T03:13:02.186" v="1702" actId="47"/>
        <pc:sldMkLst>
          <pc:docMk/>
          <pc:sldMk cId="0" sldId="282"/>
        </pc:sldMkLst>
      </pc:sldChg>
      <pc:sldChg chg="del">
        <pc:chgData name="Thao Hoang" userId="0e23db62feec2a5d" providerId="LiveId" clId="{3FBBEF04-9D5F-4ECB-BDEB-5AF90A52C1C7}" dt="2021-02-17T03:13:02.977" v="1703" actId="47"/>
        <pc:sldMkLst>
          <pc:docMk/>
          <pc:sldMk cId="0" sldId="283"/>
        </pc:sldMkLst>
      </pc:sldChg>
      <pc:sldChg chg="del">
        <pc:chgData name="Thao Hoang" userId="0e23db62feec2a5d" providerId="LiveId" clId="{3FBBEF04-9D5F-4ECB-BDEB-5AF90A52C1C7}" dt="2021-02-17T03:13:03.580" v="1704" actId="47"/>
        <pc:sldMkLst>
          <pc:docMk/>
          <pc:sldMk cId="0" sldId="284"/>
        </pc:sldMkLst>
      </pc:sldChg>
      <pc:sldChg chg="del">
        <pc:chgData name="Thao Hoang" userId="0e23db62feec2a5d" providerId="LiveId" clId="{3FBBEF04-9D5F-4ECB-BDEB-5AF90A52C1C7}" dt="2021-02-17T03:13:04.075" v="1705" actId="47"/>
        <pc:sldMkLst>
          <pc:docMk/>
          <pc:sldMk cId="0" sldId="285"/>
        </pc:sldMkLst>
      </pc:sldChg>
      <pc:sldChg chg="del">
        <pc:chgData name="Thao Hoang" userId="0e23db62feec2a5d" providerId="LiveId" clId="{3FBBEF04-9D5F-4ECB-BDEB-5AF90A52C1C7}" dt="2021-02-17T03:13:05.342" v="1706" actId="47"/>
        <pc:sldMkLst>
          <pc:docMk/>
          <pc:sldMk cId="0" sldId="286"/>
        </pc:sldMkLst>
      </pc:sldChg>
      <pc:sldChg chg="modNotesTx">
        <pc:chgData name="Thao Hoang" userId="0e23db62feec2a5d" providerId="LiveId" clId="{3FBBEF04-9D5F-4ECB-BDEB-5AF90A52C1C7}" dt="2021-02-17T03:36:54.676" v="3008" actId="20577"/>
        <pc:sldMkLst>
          <pc:docMk/>
          <pc:sldMk cId="229311856" sldId="287"/>
        </pc:sldMkLst>
      </pc:sldChg>
      <pc:sldChg chg="addSp modSp mod">
        <pc:chgData name="Thao Hoang" userId="0e23db62feec2a5d" providerId="LiveId" clId="{3FBBEF04-9D5F-4ECB-BDEB-5AF90A52C1C7}" dt="2021-02-17T02:34:43.391" v="505" actId="14100"/>
        <pc:sldMkLst>
          <pc:docMk/>
          <pc:sldMk cId="1092614026" sldId="288"/>
        </pc:sldMkLst>
        <pc:spChg chg="mod">
          <ac:chgData name="Thao Hoang" userId="0e23db62feec2a5d" providerId="LiveId" clId="{3FBBEF04-9D5F-4ECB-BDEB-5AF90A52C1C7}" dt="2021-02-17T02:34:17.784" v="502" actId="14100"/>
          <ac:spMkLst>
            <pc:docMk/>
            <pc:sldMk cId="1092614026" sldId="288"/>
            <ac:spMk id="5" creationId="{874E0F9A-7FDE-4059-9CB1-9CD7A969DBF0}"/>
          </ac:spMkLst>
        </pc:spChg>
        <pc:picChg chg="add mod">
          <ac:chgData name="Thao Hoang" userId="0e23db62feec2a5d" providerId="LiveId" clId="{3FBBEF04-9D5F-4ECB-BDEB-5AF90A52C1C7}" dt="2021-02-17T02:34:43.391" v="505" actId="14100"/>
          <ac:picMkLst>
            <pc:docMk/>
            <pc:sldMk cId="1092614026" sldId="288"/>
            <ac:picMk id="7" creationId="{CCCD3D14-9E36-4F15-8AC2-EBD730ADF68F}"/>
          </ac:picMkLst>
        </pc:picChg>
        <pc:picChg chg="add mod">
          <ac:chgData name="Thao Hoang" userId="0e23db62feec2a5d" providerId="LiveId" clId="{3FBBEF04-9D5F-4ECB-BDEB-5AF90A52C1C7}" dt="2021-02-17T02:34:31.268" v="504" actId="14100"/>
          <ac:picMkLst>
            <pc:docMk/>
            <pc:sldMk cId="1092614026" sldId="288"/>
            <ac:picMk id="4098" creationId="{C50BF038-1D52-4F70-AE6A-26BAD6B054CD}"/>
          </ac:picMkLst>
        </pc:picChg>
      </pc:sldChg>
      <pc:sldChg chg="modSp mod">
        <pc:chgData name="Thao Hoang" userId="0e23db62feec2a5d" providerId="LiveId" clId="{3FBBEF04-9D5F-4ECB-BDEB-5AF90A52C1C7}" dt="2021-02-17T02:17:52.227" v="412" actId="20577"/>
        <pc:sldMkLst>
          <pc:docMk/>
          <pc:sldMk cId="4186107268" sldId="289"/>
        </pc:sldMkLst>
        <pc:spChg chg="mod">
          <ac:chgData name="Thao Hoang" userId="0e23db62feec2a5d" providerId="LiveId" clId="{3FBBEF04-9D5F-4ECB-BDEB-5AF90A52C1C7}" dt="2021-02-17T02:17:52.227" v="412" actId="20577"/>
          <ac:spMkLst>
            <pc:docMk/>
            <pc:sldMk cId="4186107268" sldId="289"/>
            <ac:spMk id="5" creationId="{30C0ECFD-2B7F-4EAA-8641-A744150483D5}"/>
          </ac:spMkLst>
        </pc:spChg>
      </pc:sldChg>
      <pc:sldChg chg="modNotesTx">
        <pc:chgData name="Thao Hoang" userId="0e23db62feec2a5d" providerId="LiveId" clId="{3FBBEF04-9D5F-4ECB-BDEB-5AF90A52C1C7}" dt="2021-02-17T03:36:21.009" v="2998" actId="20577"/>
        <pc:sldMkLst>
          <pc:docMk/>
          <pc:sldMk cId="796415397" sldId="290"/>
        </pc:sldMkLst>
      </pc:sldChg>
      <pc:sldChg chg="addSp delSp modSp mod">
        <pc:chgData name="Thao Hoang" userId="0e23db62feec2a5d" providerId="LiveId" clId="{3FBBEF04-9D5F-4ECB-BDEB-5AF90A52C1C7}" dt="2021-02-17T02:41:50.407" v="565" actId="478"/>
        <pc:sldMkLst>
          <pc:docMk/>
          <pc:sldMk cId="191974374" sldId="291"/>
        </pc:sldMkLst>
        <pc:spChg chg="add">
          <ac:chgData name="Thao Hoang" userId="0e23db62feec2a5d" providerId="LiveId" clId="{3FBBEF04-9D5F-4ECB-BDEB-5AF90A52C1C7}" dt="2021-02-17T02:36:44.469" v="529"/>
          <ac:spMkLst>
            <pc:docMk/>
            <pc:sldMk cId="191974374" sldId="291"/>
            <ac:spMk id="3" creationId="{1DA84BB3-95D5-4093-A5FF-81D8DF1583FA}"/>
          </ac:spMkLst>
        </pc:spChg>
        <pc:spChg chg="del">
          <ac:chgData name="Thao Hoang" userId="0e23db62feec2a5d" providerId="LiveId" clId="{3FBBEF04-9D5F-4ECB-BDEB-5AF90A52C1C7}" dt="2021-02-17T02:41:50.407" v="565" actId="478"/>
          <ac:spMkLst>
            <pc:docMk/>
            <pc:sldMk cId="191974374" sldId="291"/>
            <ac:spMk id="4" creationId="{95DE9012-36D1-461B-8491-F028A58DAF48}"/>
          </ac:spMkLst>
        </pc:spChg>
        <pc:spChg chg="add del mod">
          <ac:chgData name="Thao Hoang" userId="0e23db62feec2a5d" providerId="LiveId" clId="{3FBBEF04-9D5F-4ECB-BDEB-5AF90A52C1C7}" dt="2021-02-17T02:38:09.578" v="544" actId="14100"/>
          <ac:spMkLst>
            <pc:docMk/>
            <pc:sldMk cId="191974374" sldId="291"/>
            <ac:spMk id="8" creationId="{6D35E681-7EFD-4A60-B47D-B9EF6A06C595}"/>
          </ac:spMkLst>
        </pc:spChg>
        <pc:spChg chg="mod">
          <ac:chgData name="Thao Hoang" userId="0e23db62feec2a5d" providerId="LiveId" clId="{3FBBEF04-9D5F-4ECB-BDEB-5AF90A52C1C7}" dt="2021-02-17T02:41:20.160" v="560" actId="12"/>
          <ac:spMkLst>
            <pc:docMk/>
            <pc:sldMk cId="191974374" sldId="291"/>
            <ac:spMk id="60" creationId="{2D9B4D18-330F-4456-BB9E-6BBDCC70529F}"/>
          </ac:spMkLst>
        </pc:spChg>
        <pc:spChg chg="mod">
          <ac:chgData name="Thao Hoang" userId="0e23db62feec2a5d" providerId="LiveId" clId="{3FBBEF04-9D5F-4ECB-BDEB-5AF90A52C1C7}" dt="2021-02-17T02:41:24.221" v="564" actId="20577"/>
          <ac:spMkLst>
            <pc:docMk/>
            <pc:sldMk cId="191974374" sldId="291"/>
            <ac:spMk id="62" creationId="{5E93BD6E-B8C5-45D2-90CD-FDF26AE1DB0A}"/>
          </ac:spMkLst>
        </pc:spChg>
        <pc:picChg chg="del mod">
          <ac:chgData name="Thao Hoang" userId="0e23db62feec2a5d" providerId="LiveId" clId="{3FBBEF04-9D5F-4ECB-BDEB-5AF90A52C1C7}" dt="2021-02-17T02:37:09.177" v="539" actId="478"/>
          <ac:picMkLst>
            <pc:docMk/>
            <pc:sldMk cId="191974374" sldId="291"/>
            <ac:picMk id="19" creationId="{73E410A0-CC61-49E3-AA97-AD57AC709428}"/>
          </ac:picMkLst>
        </pc:picChg>
        <pc:picChg chg="add del mod">
          <ac:chgData name="Thao Hoang" userId="0e23db62feec2a5d" providerId="LiveId" clId="{3FBBEF04-9D5F-4ECB-BDEB-5AF90A52C1C7}" dt="2021-02-17T02:39:12.847" v="550" actId="478"/>
          <ac:picMkLst>
            <pc:docMk/>
            <pc:sldMk cId="191974374" sldId="291"/>
            <ac:picMk id="1026" creationId="{F4E86D92-B2A5-4B14-854C-5570809746FD}"/>
          </ac:picMkLst>
        </pc:picChg>
        <pc:picChg chg="add mod">
          <ac:chgData name="Thao Hoang" userId="0e23db62feec2a5d" providerId="LiveId" clId="{3FBBEF04-9D5F-4ECB-BDEB-5AF90A52C1C7}" dt="2021-02-17T02:37:55.211" v="542" actId="1076"/>
          <ac:picMkLst>
            <pc:docMk/>
            <pc:sldMk cId="191974374" sldId="291"/>
            <ac:picMk id="2055" creationId="{6DEE929C-235C-4F8E-ABE7-3D17F27A3F59}"/>
          </ac:picMkLst>
        </pc:picChg>
        <pc:picChg chg="add del">
          <ac:chgData name="Thao Hoang" userId="0e23db62feec2a5d" providerId="LiveId" clId="{3FBBEF04-9D5F-4ECB-BDEB-5AF90A52C1C7}" dt="2021-02-17T02:38:47.133" v="547"/>
          <ac:picMkLst>
            <pc:docMk/>
            <pc:sldMk cId="191974374" sldId="291"/>
            <ac:picMk id="2057" creationId="{2365AB0A-D8AA-422D-8056-F2FA3E5217C6}"/>
          </ac:picMkLst>
        </pc:picChg>
        <pc:picChg chg="add del mod">
          <ac:chgData name="Thao Hoang" userId="0e23db62feec2a5d" providerId="LiveId" clId="{3FBBEF04-9D5F-4ECB-BDEB-5AF90A52C1C7}" dt="2021-02-17T02:39:16.928" v="553" actId="478"/>
          <ac:picMkLst>
            <pc:docMk/>
            <pc:sldMk cId="191974374" sldId="291"/>
            <ac:picMk id="2059" creationId="{9CDFF879-B6D0-4305-8CC6-33815800BD69}"/>
          </ac:picMkLst>
        </pc:picChg>
        <pc:picChg chg="add del mod">
          <ac:chgData name="Thao Hoang" userId="0e23db62feec2a5d" providerId="LiveId" clId="{3FBBEF04-9D5F-4ECB-BDEB-5AF90A52C1C7}" dt="2021-02-17T02:39:50.512" v="556" actId="478"/>
          <ac:picMkLst>
            <pc:docMk/>
            <pc:sldMk cId="191974374" sldId="291"/>
            <ac:picMk id="2061" creationId="{1529147E-9CCF-4AAE-B323-3778FE6754A2}"/>
          </ac:picMkLst>
        </pc:picChg>
        <pc:picChg chg="add mod">
          <ac:chgData name="Thao Hoang" userId="0e23db62feec2a5d" providerId="LiveId" clId="{3FBBEF04-9D5F-4ECB-BDEB-5AF90A52C1C7}" dt="2021-02-17T02:40:36.350" v="559" actId="1076"/>
          <ac:picMkLst>
            <pc:docMk/>
            <pc:sldMk cId="191974374" sldId="291"/>
            <ac:picMk id="2063" creationId="{54F45CCA-04FD-4D2C-BD6E-12E87F96B6D2}"/>
          </ac:picMkLst>
        </pc:picChg>
      </pc:sldChg>
      <pc:sldChg chg="add">
        <pc:chgData name="Thao Hoang" userId="0e23db62feec2a5d" providerId="LiveId" clId="{3FBBEF04-9D5F-4ECB-BDEB-5AF90A52C1C7}" dt="2021-02-17T03:33:59.102" v="2989"/>
        <pc:sldMkLst>
          <pc:docMk/>
          <pc:sldMk cId="195707369" sldId="292"/>
        </pc:sldMkLst>
      </pc:sldChg>
      <pc:sldChg chg="addSp delSp modSp add del mod">
        <pc:chgData name="Thao Hoang" userId="0e23db62feec2a5d" providerId="LiveId" clId="{3FBBEF04-9D5F-4ECB-BDEB-5AF90A52C1C7}" dt="2021-02-17T03:33:53.181" v="2988" actId="2696"/>
        <pc:sldMkLst>
          <pc:docMk/>
          <pc:sldMk cId="284597496" sldId="292"/>
        </pc:sldMkLst>
        <pc:spChg chg="mod">
          <ac:chgData name="Thao Hoang" userId="0e23db62feec2a5d" providerId="LiveId" clId="{3FBBEF04-9D5F-4ECB-BDEB-5AF90A52C1C7}" dt="2021-02-17T03:32:46.210" v="2987" actId="20577"/>
          <ac:spMkLst>
            <pc:docMk/>
            <pc:sldMk cId="284597496" sldId="292"/>
            <ac:spMk id="3" creationId="{5B4C4001-629E-4272-9992-28BCC66AA423}"/>
          </ac:spMkLst>
        </pc:spChg>
        <pc:spChg chg="add del mod">
          <ac:chgData name="Thao Hoang" userId="0e23db62feec2a5d" providerId="LiveId" clId="{3FBBEF04-9D5F-4ECB-BDEB-5AF90A52C1C7}" dt="2021-02-17T03:31:28.097" v="2855" actId="478"/>
          <ac:spMkLst>
            <pc:docMk/>
            <pc:sldMk cId="284597496" sldId="292"/>
            <ac:spMk id="4" creationId="{6F1F2154-97E2-4D15-BB49-C366B5E355A2}"/>
          </ac:spMkLst>
        </pc:spChg>
        <pc:spChg chg="del">
          <ac:chgData name="Thao Hoang" userId="0e23db62feec2a5d" providerId="LiveId" clId="{3FBBEF04-9D5F-4ECB-BDEB-5AF90A52C1C7}" dt="2021-02-17T03:14:19.858" v="1708" actId="478"/>
          <ac:spMkLst>
            <pc:docMk/>
            <pc:sldMk cId="284597496" sldId="292"/>
            <ac:spMk id="346" creationId="{00000000-0000-0000-0000-000000000000}"/>
          </ac:spMkLst>
        </pc:spChg>
      </pc:sldChg>
      <pc:sldChg chg="modSp del mod">
        <pc:chgData name="Thao Hoang" userId="0e23db62feec2a5d" providerId="LiveId" clId="{3FBBEF04-9D5F-4ECB-BDEB-5AF90A52C1C7}" dt="2021-02-17T02:07:18.218" v="15" actId="2696"/>
        <pc:sldMkLst>
          <pc:docMk/>
          <pc:sldMk cId="3601420927" sldId="292"/>
        </pc:sldMkLst>
        <pc:spChg chg="mod">
          <ac:chgData name="Thao Hoang" userId="0e23db62feec2a5d" providerId="LiveId" clId="{3FBBEF04-9D5F-4ECB-BDEB-5AF90A52C1C7}" dt="2021-02-17T02:06:23.618" v="14" actId="14100"/>
          <ac:spMkLst>
            <pc:docMk/>
            <pc:sldMk cId="3601420927" sldId="292"/>
            <ac:spMk id="3" creationId="{5B4C4001-629E-4272-9992-28BCC66AA423}"/>
          </ac:spMkLst>
        </pc:spChg>
        <pc:grpChg chg="mod">
          <ac:chgData name="Thao Hoang" userId="0e23db62feec2a5d" providerId="LiveId" clId="{3FBBEF04-9D5F-4ECB-BDEB-5AF90A52C1C7}" dt="2021-02-17T02:06:20.542" v="13" actId="14100"/>
          <ac:grpSpMkLst>
            <pc:docMk/>
            <pc:sldMk cId="3601420927" sldId="292"/>
            <ac:grpSpMk id="348" creationId="{00000000-0000-0000-0000-000000000000}"/>
          </ac:grpSpMkLst>
        </pc:grpChg>
      </pc:sldChg>
      <pc:sldChg chg="addSp delSp modSp mod modNotesTx">
        <pc:chgData name="Thao Hoang" userId="0e23db62feec2a5d" providerId="LiveId" clId="{3FBBEF04-9D5F-4ECB-BDEB-5AF90A52C1C7}" dt="2021-02-17T03:40:22.981" v="3042" actId="20577"/>
        <pc:sldMkLst>
          <pc:docMk/>
          <pc:sldMk cId="3553263963" sldId="294"/>
        </pc:sldMkLst>
        <pc:spChg chg="del">
          <ac:chgData name="Thao Hoang" userId="0e23db62feec2a5d" providerId="LiveId" clId="{3FBBEF04-9D5F-4ECB-BDEB-5AF90A52C1C7}" dt="2021-02-17T02:44:53.279" v="599" actId="21"/>
          <ac:spMkLst>
            <pc:docMk/>
            <pc:sldMk cId="3553263963" sldId="294"/>
            <ac:spMk id="3" creationId="{2D80515D-7011-4BF7-94DF-500F56A21804}"/>
          </ac:spMkLst>
        </pc:spChg>
        <pc:spChg chg="add del mod">
          <ac:chgData name="Thao Hoang" userId="0e23db62feec2a5d" providerId="LiveId" clId="{3FBBEF04-9D5F-4ECB-BDEB-5AF90A52C1C7}" dt="2021-02-17T02:45:05.826" v="603" actId="478"/>
          <ac:spMkLst>
            <pc:docMk/>
            <pc:sldMk cId="3553263963" sldId="294"/>
            <ac:spMk id="4" creationId="{4E3E9D1A-E255-4B5A-937D-1F1CB1575190}"/>
          </ac:spMkLst>
        </pc:spChg>
      </pc:sldChg>
      <pc:sldChg chg="modSp add mod modNotesTx">
        <pc:chgData name="Thao Hoang" userId="0e23db62feec2a5d" providerId="LiveId" clId="{3FBBEF04-9D5F-4ECB-BDEB-5AF90A52C1C7}" dt="2021-02-17T03:38:31.672" v="3026" actId="20577"/>
        <pc:sldMkLst>
          <pc:docMk/>
          <pc:sldMk cId="788177721" sldId="295"/>
        </pc:sldMkLst>
        <pc:spChg chg="mod">
          <ac:chgData name="Thao Hoang" userId="0e23db62feec2a5d" providerId="LiveId" clId="{3FBBEF04-9D5F-4ECB-BDEB-5AF90A52C1C7}" dt="2021-02-17T02:08:29.336" v="41" actId="20577"/>
          <ac:spMkLst>
            <pc:docMk/>
            <pc:sldMk cId="788177721" sldId="295"/>
            <ac:spMk id="405" creationId="{00000000-0000-0000-0000-000000000000}"/>
          </ac:spMkLst>
        </pc:spChg>
        <pc:spChg chg="mod">
          <ac:chgData name="Thao Hoang" userId="0e23db62feec2a5d" providerId="LiveId" clId="{3FBBEF04-9D5F-4ECB-BDEB-5AF90A52C1C7}" dt="2021-02-17T02:45:15.374" v="604" actId="20577"/>
          <ac:spMkLst>
            <pc:docMk/>
            <pc:sldMk cId="788177721" sldId="295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21.039" v="20" actId="20577"/>
          <ac:spMkLst>
            <pc:docMk/>
            <pc:sldMk cId="788177721" sldId="295"/>
            <ac:spMk id="407" creationId="{00000000-0000-0000-0000-000000000000}"/>
          </ac:spMkLst>
        </pc:spChg>
      </pc:sldChg>
      <pc:sldChg chg="delSp modSp add mod modNotesTx">
        <pc:chgData name="Thao Hoang" userId="0e23db62feec2a5d" providerId="LiveId" clId="{3FBBEF04-9D5F-4ECB-BDEB-5AF90A52C1C7}" dt="2021-02-17T03:40:59.140" v="3044" actId="20577"/>
        <pc:sldMkLst>
          <pc:docMk/>
          <pc:sldMk cId="576451462" sldId="296"/>
        </pc:sldMkLst>
        <pc:spChg chg="mod">
          <ac:chgData name="Thao Hoang" userId="0e23db62feec2a5d" providerId="LiveId" clId="{3FBBEF04-9D5F-4ECB-BDEB-5AF90A52C1C7}" dt="2021-02-17T02:08:59.215" v="95" actId="6549"/>
          <ac:spMkLst>
            <pc:docMk/>
            <pc:sldMk cId="576451462" sldId="296"/>
            <ac:spMk id="405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09:03.649" v="96" actId="478"/>
          <ac:spMkLst>
            <pc:docMk/>
            <pc:sldMk cId="576451462" sldId="296"/>
            <ac:spMk id="406" creationId="{00000000-0000-0000-0000-000000000000}"/>
          </ac:spMkLst>
        </pc:spChg>
        <pc:spChg chg="mod">
          <ac:chgData name="Thao Hoang" userId="0e23db62feec2a5d" providerId="LiveId" clId="{3FBBEF04-9D5F-4ECB-BDEB-5AF90A52C1C7}" dt="2021-02-17T02:08:47.634" v="81" actId="20577"/>
          <ac:spMkLst>
            <pc:docMk/>
            <pc:sldMk cId="576451462" sldId="296"/>
            <ac:spMk id="407" creationId="{00000000-0000-0000-0000-000000000000}"/>
          </ac:spMkLst>
        </pc:spChg>
      </pc:sldChg>
      <pc:sldChg chg="addSp delSp modSp add mod">
        <pc:chgData name="Thao Hoang" userId="0e23db62feec2a5d" providerId="LiveId" clId="{3FBBEF04-9D5F-4ECB-BDEB-5AF90A52C1C7}" dt="2021-02-17T02:45:02.010" v="602" actId="1076"/>
        <pc:sldMkLst>
          <pc:docMk/>
          <pc:sldMk cId="847312865" sldId="297"/>
        </pc:sldMkLst>
        <pc:spChg chg="add mod">
          <ac:chgData name="Thao Hoang" userId="0e23db62feec2a5d" providerId="LiveId" clId="{3FBBEF04-9D5F-4ECB-BDEB-5AF90A52C1C7}" dt="2021-02-17T02:45:02.010" v="602" actId="1076"/>
          <ac:spMkLst>
            <pc:docMk/>
            <pc:sldMk cId="847312865" sldId="297"/>
            <ac:spMk id="114" creationId="{3936837B-25F6-4EC5-A396-340ACF791FCD}"/>
          </ac:spMkLst>
        </pc:spChg>
        <pc:spChg chg="mod">
          <ac:chgData name="Thao Hoang" userId="0e23db62feec2a5d" providerId="LiveId" clId="{3FBBEF04-9D5F-4ECB-BDEB-5AF90A52C1C7}" dt="2021-02-17T02:44:43.185" v="598" actId="14100"/>
          <ac:spMkLst>
            <pc:docMk/>
            <pc:sldMk cId="847312865" sldId="297"/>
            <ac:spMk id="741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4:32.460" v="596" actId="478"/>
          <ac:spMkLst>
            <pc:docMk/>
            <pc:sldMk cId="847312865" sldId="297"/>
            <ac:spMk id="742" creationId="{00000000-0000-0000-0000-000000000000}"/>
          </ac:spMkLst>
        </pc:spChg>
        <pc:grpChg chg="del">
          <ac:chgData name="Thao Hoang" userId="0e23db62feec2a5d" providerId="LiveId" clId="{3FBBEF04-9D5F-4ECB-BDEB-5AF90A52C1C7}" dt="2021-02-17T02:44:34.988" v="597" actId="478"/>
          <ac:grpSpMkLst>
            <pc:docMk/>
            <pc:sldMk cId="847312865" sldId="297"/>
            <ac:grpSpMk id="744" creationId="{00000000-0000-0000-0000-000000000000}"/>
          </ac:grpSpMkLst>
        </pc:grpChg>
      </pc:sldChg>
      <pc:sldChg chg="addSp delSp modSp add mod ord">
        <pc:chgData name="Thao Hoang" userId="0e23db62feec2a5d" providerId="LiveId" clId="{3FBBEF04-9D5F-4ECB-BDEB-5AF90A52C1C7}" dt="2021-02-17T03:09:43.853" v="1576"/>
        <pc:sldMkLst>
          <pc:docMk/>
          <pc:sldMk cId="540307469" sldId="298"/>
        </pc:sldMkLst>
        <pc:spChg chg="add del mod">
          <ac:chgData name="Thao Hoang" userId="0e23db62feec2a5d" providerId="LiveId" clId="{3FBBEF04-9D5F-4ECB-BDEB-5AF90A52C1C7}" dt="2021-02-17T02:46:05.997" v="627" actId="478"/>
          <ac:spMkLst>
            <pc:docMk/>
            <pc:sldMk cId="540307469" sldId="298"/>
            <ac:spMk id="3" creationId="{106020EE-07C4-4835-A020-F32190B27BBF}"/>
          </ac:spMkLst>
        </pc:spChg>
        <pc:spChg chg="add del mod">
          <ac:chgData name="Thao Hoang" userId="0e23db62feec2a5d" providerId="LiveId" clId="{3FBBEF04-9D5F-4ECB-BDEB-5AF90A52C1C7}" dt="2021-02-17T02:46:04.787" v="626" actId="478"/>
          <ac:spMkLst>
            <pc:docMk/>
            <pc:sldMk cId="540307469" sldId="298"/>
            <ac:spMk id="5" creationId="{0F4F49C6-7640-42FC-BBFE-40E3E5EACF62}"/>
          </ac:spMkLst>
        </pc:spChg>
        <pc:spChg chg="add del mod">
          <ac:chgData name="Thao Hoang" userId="0e23db62feec2a5d" providerId="LiveId" clId="{3FBBEF04-9D5F-4ECB-BDEB-5AF90A52C1C7}" dt="2021-02-17T02:47:55.126" v="682" actId="478"/>
          <ac:spMkLst>
            <pc:docMk/>
            <pc:sldMk cId="540307469" sldId="298"/>
            <ac:spMk id="11" creationId="{24FCD61E-AF4E-4C81-82A5-0B878C1D144E}"/>
          </ac:spMkLst>
        </pc:spChg>
        <pc:spChg chg="add del mod">
          <ac:chgData name="Thao Hoang" userId="0e23db62feec2a5d" providerId="LiveId" clId="{3FBBEF04-9D5F-4ECB-BDEB-5AF90A52C1C7}" dt="2021-02-17T02:47:57.027" v="683" actId="478"/>
          <ac:spMkLst>
            <pc:docMk/>
            <pc:sldMk cId="540307469" sldId="298"/>
            <ac:spMk id="12" creationId="{2B46A883-743B-4875-A170-5E09314AE869}"/>
          </ac:spMkLst>
        </pc:spChg>
        <pc:spChg chg="add del mod">
          <ac:chgData name="Thao Hoang" userId="0e23db62feec2a5d" providerId="LiveId" clId="{3FBBEF04-9D5F-4ECB-BDEB-5AF90A52C1C7}" dt="2021-02-17T02:47:58.386" v="684" actId="478"/>
          <ac:spMkLst>
            <pc:docMk/>
            <pc:sldMk cId="540307469" sldId="298"/>
            <ac:spMk id="13" creationId="{C53324F8-2F60-40D7-990F-BCAD17FB7F51}"/>
          </ac:spMkLst>
        </pc:spChg>
        <pc:spChg chg="mod">
          <ac:chgData name="Thao Hoang" userId="0e23db62feec2a5d" providerId="LiveId" clId="{3FBBEF04-9D5F-4ECB-BDEB-5AF90A52C1C7}" dt="2021-02-17T02:45:39.638" v="614" actId="20577"/>
          <ac:spMkLst>
            <pc:docMk/>
            <pc:sldMk cId="540307469" sldId="298"/>
            <ac:spMk id="997" creationId="{00000000-0000-0000-0000-000000000000}"/>
          </ac:spMkLst>
        </pc:spChg>
        <pc:spChg chg="mod">
          <ac:chgData name="Thao Hoang" userId="0e23db62feec2a5d" providerId="LiveId" clId="{3FBBEF04-9D5F-4ECB-BDEB-5AF90A52C1C7}" dt="2021-02-17T02:53:49.789" v="1323" actId="20577"/>
          <ac:spMkLst>
            <pc:docMk/>
            <pc:sldMk cId="540307469" sldId="298"/>
            <ac:spMk id="998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1.535" v="624" actId="478"/>
          <ac:spMkLst>
            <pc:docMk/>
            <pc:sldMk cId="540307469" sldId="298"/>
            <ac:spMk id="999" creationId="{00000000-0000-0000-0000-000000000000}"/>
          </ac:spMkLst>
        </pc:spChg>
        <pc:spChg chg="del mod">
          <ac:chgData name="Thao Hoang" userId="0e23db62feec2a5d" providerId="LiveId" clId="{3FBBEF04-9D5F-4ECB-BDEB-5AF90A52C1C7}" dt="2021-02-17T02:46:03.967" v="625" actId="478"/>
          <ac:spMkLst>
            <pc:docMk/>
            <pc:sldMk cId="540307469" sldId="298"/>
            <ac:spMk id="1000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2:06.067" v="1365" actId="478"/>
          <ac:picMkLst>
            <pc:docMk/>
            <pc:sldMk cId="540307469" sldId="298"/>
            <ac:picMk id="14" creationId="{B062E02F-76F9-45A4-AA10-DFEEFB8C7314}"/>
          </ac:picMkLst>
        </pc:picChg>
      </pc:sldChg>
      <pc:sldChg chg="addSp delSp modSp add mod modNotesTx">
        <pc:chgData name="Thao Hoang" userId="0e23db62feec2a5d" providerId="LiveId" clId="{3FBBEF04-9D5F-4ECB-BDEB-5AF90A52C1C7}" dt="2021-02-17T03:11:02.856" v="1591" actId="14100"/>
        <pc:sldMkLst>
          <pc:docMk/>
          <pc:sldMk cId="691394434" sldId="299"/>
        </pc:sldMkLst>
        <pc:spChg chg="add del mod">
          <ac:chgData name="Thao Hoang" userId="0e23db62feec2a5d" providerId="LiveId" clId="{3FBBEF04-9D5F-4ECB-BDEB-5AF90A52C1C7}" dt="2021-02-17T03:01:07.727" v="1340" actId="478"/>
          <ac:spMkLst>
            <pc:docMk/>
            <pc:sldMk cId="691394434" sldId="299"/>
            <ac:spMk id="7" creationId="{780DC6EF-04A6-4CC5-B25B-246F4596E044}"/>
          </ac:spMkLst>
        </pc:spChg>
        <pc:spChg chg="add del mod">
          <ac:chgData name="Thao Hoang" userId="0e23db62feec2a5d" providerId="LiveId" clId="{3FBBEF04-9D5F-4ECB-BDEB-5AF90A52C1C7}" dt="2021-02-17T03:10:16.823" v="1581" actId="478"/>
          <ac:spMkLst>
            <pc:docMk/>
            <pc:sldMk cId="691394434" sldId="299"/>
            <ac:spMk id="9" creationId="{FFEB67D9-E3A2-43EC-9EF3-BE4E905C8C31}"/>
          </ac:spMkLst>
        </pc:spChg>
        <pc:spChg chg="del mod">
          <ac:chgData name="Thao Hoang" userId="0e23db62feec2a5d" providerId="LiveId" clId="{3FBBEF04-9D5F-4ECB-BDEB-5AF90A52C1C7}" dt="2021-02-17T03:10:15.503" v="1580" actId="478"/>
          <ac:spMkLst>
            <pc:docMk/>
            <pc:sldMk cId="691394434" sldId="299"/>
            <ac:spMk id="997" creationId="{00000000-0000-0000-0000-000000000000}"/>
          </ac:spMkLst>
        </pc:spChg>
        <pc:spChg chg="del">
          <ac:chgData name="Thao Hoang" userId="0e23db62feec2a5d" providerId="LiveId" clId="{3FBBEF04-9D5F-4ECB-BDEB-5AF90A52C1C7}" dt="2021-02-17T03:01:05.578" v="1339" actId="478"/>
          <ac:spMkLst>
            <pc:docMk/>
            <pc:sldMk cId="691394434" sldId="299"/>
            <ac:spMk id="998" creationId="{00000000-0000-0000-0000-000000000000}"/>
          </ac:spMkLst>
        </pc:spChg>
        <pc:picChg chg="add del mod">
          <ac:chgData name="Thao Hoang" userId="0e23db62feec2a5d" providerId="LiveId" clId="{3FBBEF04-9D5F-4ECB-BDEB-5AF90A52C1C7}" dt="2021-02-17T03:01:50.788" v="1361" actId="21"/>
          <ac:picMkLst>
            <pc:docMk/>
            <pc:sldMk cId="691394434" sldId="299"/>
            <ac:picMk id="3" creationId="{E2BBF3B0-FF68-461F-AD98-F29E71EF35BA}"/>
          </ac:picMkLst>
        </pc:picChg>
        <pc:picChg chg="add mod">
          <ac:chgData name="Thao Hoang" userId="0e23db62feec2a5d" providerId="LiveId" clId="{3FBBEF04-9D5F-4ECB-BDEB-5AF90A52C1C7}" dt="2021-02-17T03:11:02.856" v="1591" actId="14100"/>
          <ac:picMkLst>
            <pc:docMk/>
            <pc:sldMk cId="691394434" sldId="299"/>
            <ac:picMk id="5" creationId="{6C2AEEB3-9148-4794-945C-8CB50C0FB14A}"/>
          </ac:picMkLst>
        </pc:picChg>
      </pc:sldChg>
      <pc:sldChg chg="addSp delSp modSp add del mod">
        <pc:chgData name="Thao Hoang" userId="0e23db62feec2a5d" providerId="LiveId" clId="{3FBBEF04-9D5F-4ECB-BDEB-5AF90A52C1C7}" dt="2021-02-17T03:02:19.697" v="1366" actId="47"/>
        <pc:sldMkLst>
          <pc:docMk/>
          <pc:sldMk cId="2924716912" sldId="300"/>
        </pc:sldMkLst>
        <pc:spChg chg="add del mod">
          <ac:chgData name="Thao Hoang" userId="0e23db62feec2a5d" providerId="LiveId" clId="{3FBBEF04-9D5F-4ECB-BDEB-5AF90A52C1C7}" dt="2021-02-17T03:00:58.072" v="1338" actId="478"/>
          <ac:spMkLst>
            <pc:docMk/>
            <pc:sldMk cId="2924716912" sldId="300"/>
            <ac:spMk id="4" creationId="{2C281601-5EF8-492C-A47D-CDF0EFB5ED68}"/>
          </ac:spMkLst>
        </pc:spChg>
        <pc:spChg chg="del">
          <ac:chgData name="Thao Hoang" userId="0e23db62feec2a5d" providerId="LiveId" clId="{3FBBEF04-9D5F-4ECB-BDEB-5AF90A52C1C7}" dt="2021-02-17T03:00:48.744" v="1336" actId="478"/>
          <ac:spMkLst>
            <pc:docMk/>
            <pc:sldMk cId="2924716912" sldId="300"/>
            <ac:spMk id="998" creationId="{00000000-0000-0000-0000-000000000000}"/>
          </ac:spMkLst>
        </pc:spChg>
        <pc:picChg chg="mod">
          <ac:chgData name="Thao Hoang" userId="0e23db62feec2a5d" providerId="LiveId" clId="{3FBBEF04-9D5F-4ECB-BDEB-5AF90A52C1C7}" dt="2021-02-17T03:00:51.065" v="1337" actId="1076"/>
          <ac:picMkLst>
            <pc:docMk/>
            <pc:sldMk cId="2924716912" sldId="300"/>
            <ac:picMk id="5" creationId="{6C2AEEB3-9148-4794-945C-8CB50C0FB14A}"/>
          </ac:picMkLst>
        </pc:picChg>
      </pc:sldChg>
      <pc:sldMasterChg chg="delSldLayout">
        <pc:chgData name="Thao Hoang" userId="0e23db62feec2a5d" providerId="LiveId" clId="{3FBBEF04-9D5F-4ECB-BDEB-5AF90A52C1C7}" dt="2021-02-17T03:12:26.148" v="1697" actId="47"/>
        <pc:sldMasterMkLst>
          <pc:docMk/>
          <pc:sldMasterMk cId="0" sldId="2147483658"/>
        </pc:sldMasterMkLst>
        <pc:sldLayoutChg chg="del">
          <pc:chgData name="Thao Hoang" userId="0e23db62feec2a5d" providerId="LiveId" clId="{3FBBEF04-9D5F-4ECB-BDEB-5AF90A52C1C7}" dt="2021-02-17T03:11:40.446" v="1612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Thao Hoang" userId="0e23db62feec2a5d" providerId="LiveId" clId="{3FBBEF04-9D5F-4ECB-BDEB-5AF90A52C1C7}" dt="2021-02-17T03:12:26.148" v="1697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96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='https://www.freepik.com/photos/technology'&gt;Technology photo created by </a:t>
            </a:r>
            <a:r>
              <a:rPr lang="en-US" dirty="0" err="1"/>
              <a:t>kjpargeter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2AECF-5C0A-4F8B-AAFD-FF56EB65FD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1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Kelvin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573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26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Navy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2485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601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7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12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Su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Summarize the intro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7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84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26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49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88008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3" y="1017640"/>
            <a:ext cx="8562975" cy="3615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10" Type="http://schemas.openxmlformats.org/officeDocument/2006/relationships/image" Target="../media/image10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nidee10.github.io/2016/10/05/flask-by-example-5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jobapp.herokuapp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may/DataJobMark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Navyhoang/Project2-DataJobs-Ap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br>
              <a:rPr lang="en" dirty="0"/>
            </a:br>
            <a:r>
              <a:rPr lang="en" dirty="0"/>
              <a:t>Jobs Market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B6CABC-B453-4F0C-8CA0-3505D81BCBC5}"/>
              </a:ext>
            </a:extLst>
          </p:cNvPr>
          <p:cNvSpPr txBox="1"/>
          <p:nvPr/>
        </p:nvSpPr>
        <p:spPr>
          <a:xfrm>
            <a:off x="1076325" y="3327342"/>
            <a:ext cx="3690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United States, Canada, United Kingdom, Australia</a:t>
            </a:r>
            <a:endParaRPr lang="en-CA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1A88F0E3-E073-41A5-B7B0-C0DD2E266F66}"/>
              </a:ext>
            </a:extLst>
          </p:cNvPr>
          <p:cNvSpPr txBox="1"/>
          <p:nvPr/>
        </p:nvSpPr>
        <p:spPr>
          <a:xfrm>
            <a:off x="1076325" y="3608395"/>
            <a:ext cx="369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i="1" dirty="0"/>
              <a:t>Presenters: May Ang, Kelvin Deng, </a:t>
            </a:r>
            <a:r>
              <a:rPr lang="en-CA" sz="800" i="1" dirty="0" err="1"/>
              <a:t>Yijing</a:t>
            </a:r>
            <a:r>
              <a:rPr lang="en-CA" sz="800" i="1" dirty="0"/>
              <a:t> </a:t>
            </a:r>
            <a:r>
              <a:rPr lang="en-CA" sz="800" i="1" dirty="0" err="1"/>
              <a:t>Su</a:t>
            </a:r>
            <a:r>
              <a:rPr lang="en-CA" sz="800" i="1" dirty="0"/>
              <a:t>, Thao Hoang</a:t>
            </a:r>
          </a:p>
          <a:p>
            <a:r>
              <a:rPr lang="en-CA" sz="800" i="1" dirty="0"/>
              <a:t>Date: Feb 18, 2021</a:t>
            </a:r>
            <a:endParaRPr lang="en-CA" sz="10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loaded</a:t>
            </a:r>
            <a:br>
              <a:rPr lang="en" sz="2000" dirty="0"/>
            </a:br>
            <a:r>
              <a:rPr lang="en" sz="2000" dirty="0"/>
              <a:t>database</a:t>
            </a:r>
            <a:endParaRPr sz="20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2F9D-7EF0-47C9-8717-57997AC2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06" y="1531407"/>
            <a:ext cx="2232946" cy="2640900"/>
          </a:xfrm>
        </p:spPr>
        <p:txBody>
          <a:bodyPr/>
          <a:lstStyle/>
          <a:p>
            <a:r>
              <a:rPr lang="en-CA" sz="1600" dirty="0"/>
              <a:t>Four relational tables in the SQL Elephant Database</a:t>
            </a:r>
          </a:p>
          <a:p>
            <a:endParaRPr lang="en-CA" sz="1600" dirty="0"/>
          </a:p>
          <a:p>
            <a:r>
              <a:rPr lang="en-CA" sz="1600" dirty="0"/>
              <a:t>Each with unique key for merging purposing during querying process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166A587-82EE-4D7E-999F-D497863AAE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b="3193"/>
          <a:stretch/>
        </p:blipFill>
        <p:spPr>
          <a:xfrm>
            <a:off x="2628900" y="153681"/>
            <a:ext cx="6515100" cy="48255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499113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Creation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3378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querying from database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Charts creation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Dashboard presentations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6076986" y="1569719"/>
            <a:ext cx="2912252" cy="2615649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641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9C19F1-B034-4E43-94B4-66FE00469A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9C19F1-B034-4E43-94B4-66FE00469A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60EC71-61F0-420D-AEDB-9CC8605196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1012C7C-F3D4-4DB0-9402-901E3437EF47}"/>
              </a:ext>
            </a:extLst>
          </p:cNvPr>
          <p:cNvSpPr/>
          <p:nvPr/>
        </p:nvSpPr>
        <p:spPr>
          <a:xfrm>
            <a:off x="0" y="4668060"/>
            <a:ext cx="296449" cy="475440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12161C">
                  <a:alpha val="10000"/>
                </a:srgbClr>
              </a:gs>
              <a:gs pos="100000">
                <a:srgbClr val="12161C">
                  <a:alpha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1D95-6C79-46AA-89A1-65546169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73844"/>
            <a:ext cx="8562975" cy="626269"/>
          </a:xfrm>
        </p:spPr>
        <p:txBody>
          <a:bodyPr vert="horz"/>
          <a:lstStyle/>
          <a:p>
            <a:r>
              <a:rPr lang="en-US" dirty="0">
                <a:solidFill>
                  <a:schemeClr val="bg1"/>
                </a:solidFill>
              </a:rPr>
              <a:t>Apps Structure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1DC-531F-4C39-A868-AE9D3BA0C30A}"/>
              </a:ext>
            </a:extLst>
          </p:cNvPr>
          <p:cNvSpPr/>
          <p:nvPr/>
        </p:nvSpPr>
        <p:spPr>
          <a:xfrm>
            <a:off x="3305698" y="1453064"/>
            <a:ext cx="651221" cy="65122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25BEA-0292-4BA5-B9DB-37560B7E41DD}"/>
              </a:ext>
            </a:extLst>
          </p:cNvPr>
          <p:cNvSpPr/>
          <p:nvPr/>
        </p:nvSpPr>
        <p:spPr>
          <a:xfrm>
            <a:off x="3305698" y="3813779"/>
            <a:ext cx="651221" cy="651221"/>
          </a:xfrm>
          <a:prstGeom prst="ellipse">
            <a:avLst/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B9D5D6-9ECF-4FEF-850A-B50906FEC883}"/>
              </a:ext>
            </a:extLst>
          </p:cNvPr>
          <p:cNvSpPr/>
          <p:nvPr/>
        </p:nvSpPr>
        <p:spPr>
          <a:xfrm>
            <a:off x="5203394" y="1453064"/>
            <a:ext cx="651221" cy="6512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D95967-B25F-4672-B603-9437140BA351}"/>
              </a:ext>
            </a:extLst>
          </p:cNvPr>
          <p:cNvSpPr/>
          <p:nvPr/>
        </p:nvSpPr>
        <p:spPr>
          <a:xfrm>
            <a:off x="5203394" y="3813779"/>
            <a:ext cx="651221" cy="6512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5E681-7EFD-4A60-B47D-B9EF6A06C595}"/>
              </a:ext>
            </a:extLst>
          </p:cNvPr>
          <p:cNvSpPr/>
          <p:nvPr/>
        </p:nvSpPr>
        <p:spPr>
          <a:xfrm>
            <a:off x="3675547" y="2091532"/>
            <a:ext cx="1834299" cy="178568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462CF70-B739-4312-B281-CB88C9121033}"/>
              </a:ext>
            </a:extLst>
          </p:cNvPr>
          <p:cNvSpPr/>
          <p:nvPr/>
        </p:nvSpPr>
        <p:spPr>
          <a:xfrm>
            <a:off x="290513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Flask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6C9A82-0A18-4BF6-85DF-47F91B646B4F}"/>
              </a:ext>
            </a:extLst>
          </p:cNvPr>
          <p:cNvSpPr/>
          <p:nvPr/>
        </p:nvSpPr>
        <p:spPr>
          <a:xfrm>
            <a:off x="290513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rgbClr val="FF2F2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Html &amp; Heroku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A0128F-9DC6-418D-8258-EE6F7F4BA89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206365" y="3787100"/>
            <a:ext cx="92398" cy="1220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B879C5-FF05-4C24-891F-616035C2D379}"/>
              </a:ext>
            </a:extLst>
          </p:cNvPr>
          <p:cNvCxnSpPr>
            <a:cxnSpLocks/>
          </p:cNvCxnSpPr>
          <p:nvPr/>
        </p:nvCxnSpPr>
        <p:spPr>
          <a:xfrm>
            <a:off x="3861549" y="2015337"/>
            <a:ext cx="96651" cy="1277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3D73FE-2372-4218-8D7F-82BC5486BBE2}"/>
              </a:ext>
            </a:extLst>
          </p:cNvPr>
          <p:cNvCxnSpPr>
            <a:cxnSpLocks/>
          </p:cNvCxnSpPr>
          <p:nvPr/>
        </p:nvCxnSpPr>
        <p:spPr>
          <a:xfrm flipH="1">
            <a:off x="5183505" y="2015337"/>
            <a:ext cx="115259" cy="152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5340AB1-8C85-4896-A24C-84F9E8EFCF21}"/>
              </a:ext>
            </a:extLst>
          </p:cNvPr>
          <p:cNvCxnSpPr>
            <a:cxnSpLocks/>
          </p:cNvCxnSpPr>
          <p:nvPr/>
        </p:nvCxnSpPr>
        <p:spPr>
          <a:xfrm flipV="1">
            <a:off x="3843125" y="3800475"/>
            <a:ext cx="82272" cy="1086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8F05714-7D4F-4A1E-8C85-A3220F707299}"/>
              </a:ext>
            </a:extLst>
          </p:cNvPr>
          <p:cNvSpPr/>
          <p:nvPr/>
        </p:nvSpPr>
        <p:spPr>
          <a:xfrm>
            <a:off x="3531415" y="1953704"/>
            <a:ext cx="2069523" cy="20695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1AEB887-62CE-4CA7-A01E-B78780626F1E}"/>
              </a:ext>
            </a:extLst>
          </p:cNvPr>
          <p:cNvSpPr/>
          <p:nvPr/>
        </p:nvSpPr>
        <p:spPr>
          <a:xfrm>
            <a:off x="6319374" y="1158982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SQL Alchemy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475FD2-25E8-463D-B240-279C650C19D2}"/>
              </a:ext>
            </a:extLst>
          </p:cNvPr>
          <p:cNvSpPr/>
          <p:nvPr/>
        </p:nvSpPr>
        <p:spPr>
          <a:xfrm>
            <a:off x="6319374" y="2973491"/>
            <a:ext cx="2534115" cy="32946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Georgia" panose="02040502050405020303" pitchFamily="18" charset="0"/>
              </a:rPr>
              <a:t>Java Script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CBB5CA-C48B-4D91-9361-5168F7DBE9E1}"/>
              </a:ext>
            </a:extLst>
          </p:cNvPr>
          <p:cNvSpPr/>
          <p:nvPr/>
        </p:nvSpPr>
        <p:spPr>
          <a:xfrm>
            <a:off x="290513" y="1639562"/>
            <a:ext cx="2550425" cy="1846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to render html and API routes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D9B4D18-330F-4456-BB9E-6BBDCC70529F}"/>
              </a:ext>
            </a:extLst>
          </p:cNvPr>
          <p:cNvSpPr/>
          <p:nvPr/>
        </p:nvSpPr>
        <p:spPr>
          <a:xfrm>
            <a:off x="290513" y="3522854"/>
            <a:ext cx="2550425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Used Bootstrap template for the dashboard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Reference all JS files and necessary dependencies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Heroku to host our dashboard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D6E-B8C5-45D2-90CD-FDF26AE1DB0A}"/>
              </a:ext>
            </a:extLst>
          </p:cNvPr>
          <p:cNvSpPr/>
          <p:nvPr/>
        </p:nvSpPr>
        <p:spPr>
          <a:xfrm>
            <a:off x="6319375" y="3522854"/>
            <a:ext cx="2550425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JS libraries used to create charts: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Plotly</a:t>
            </a: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D3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Leaflet</a:t>
            </a: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WordCloud</a:t>
            </a:r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 (not covered in class)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Barlow Light" panose="020B060402020202020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Image result for sqlalchemy logo">
            <a:extLst>
              <a:ext uri="{FF2B5EF4-FFF2-40B4-BE49-F238E27FC236}">
                <a16:creationId xmlns:a16="http://schemas.microsoft.com/office/drawing/2014/main" id="{69F94B94-3445-4388-8D4E-8022D405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63" y="1725358"/>
            <a:ext cx="519847" cy="1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 logo">
            <a:extLst>
              <a:ext uri="{FF2B5EF4-FFF2-40B4-BE49-F238E27FC236}">
                <a16:creationId xmlns:a16="http://schemas.microsoft.com/office/drawing/2014/main" id="{7F0BF4BA-AD01-43A3-9A61-38A06709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14" y="3933737"/>
            <a:ext cx="385635" cy="3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 logo">
            <a:extLst>
              <a:ext uri="{FF2B5EF4-FFF2-40B4-BE49-F238E27FC236}">
                <a16:creationId xmlns:a16="http://schemas.microsoft.com/office/drawing/2014/main" id="{A5C22BCE-80E0-44C1-A866-6B35AFD0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33" y="3960914"/>
            <a:ext cx="356949" cy="3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C14E510-D8AB-46A2-82CC-B829397A10B9}"/>
              </a:ext>
            </a:extLst>
          </p:cNvPr>
          <p:cNvSpPr/>
          <p:nvPr/>
        </p:nvSpPr>
        <p:spPr>
          <a:xfrm>
            <a:off x="6311218" y="1639562"/>
            <a:ext cx="2550425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Barlow Light" panose="020B0604020202020204" charset="0"/>
                <a:cs typeface="Segoe UI Light" panose="020B0502040204020203" pitchFamily="34" charset="0"/>
              </a:rPr>
              <a:t>Query data from database and present them as APIs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1DA84BB3-95D5-4093-A5FF-81D8DF158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5" name="Picture 7" descr="Image result for jobs search icon">
            <a:extLst>
              <a:ext uri="{FF2B5EF4-FFF2-40B4-BE49-F238E27FC236}">
                <a16:creationId xmlns:a16="http://schemas.microsoft.com/office/drawing/2014/main" id="{6DEE929C-235C-4F8E-ABE7-3D17F27A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20" y="2343316"/>
            <a:ext cx="1305658" cy="130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Image result for flasksqlalchemy icon">
            <a:extLst>
              <a:ext uri="{FF2B5EF4-FFF2-40B4-BE49-F238E27FC236}">
                <a16:creationId xmlns:a16="http://schemas.microsoft.com/office/drawing/2014/main" id="{54F45CCA-04FD-4D2C-BD6E-12E87F9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68" y="1591727"/>
            <a:ext cx="402573" cy="4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95DD-9AB3-42B8-AA9B-5A5DE86D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19182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Design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74" name="Picture 2" descr="Image result for flask sqlalchemy">
            <a:extLst>
              <a:ext uri="{FF2B5EF4-FFF2-40B4-BE49-F238E27FC236}">
                <a16:creationId xmlns:a16="http://schemas.microsoft.com/office/drawing/2014/main" id="{5C7F1E9D-D82B-49E0-A87D-C2A3B58B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0" y="1245850"/>
            <a:ext cx="84677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D3DD8-082F-42E7-80A2-8951D7EBA4D7}"/>
              </a:ext>
            </a:extLst>
          </p:cNvPr>
          <p:cNvSpPr txBox="1"/>
          <p:nvPr/>
        </p:nvSpPr>
        <p:spPr>
          <a:xfrm>
            <a:off x="1367692" y="4845538"/>
            <a:ext cx="6267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by example 5 (How to build a simple REST API) (danidee10.github.io)</a:t>
            </a:r>
            <a:endParaRPr lang="en-CA" sz="8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3263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55665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App Launching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4" name="Subtitle 2">
            <a:extLst>
              <a:ext uri="{FF2B5EF4-FFF2-40B4-BE49-F238E27FC236}">
                <a16:creationId xmlns:a16="http://schemas.microsoft.com/office/drawing/2014/main" id="{3936837B-25F6-4EC5-A396-340ACF791FCD}"/>
              </a:ext>
            </a:extLst>
          </p:cNvPr>
          <p:cNvSpPr txBox="1">
            <a:spLocks/>
          </p:cNvSpPr>
          <p:nvPr/>
        </p:nvSpPr>
        <p:spPr>
          <a:xfrm>
            <a:off x="601296" y="2873511"/>
            <a:ext cx="6737350" cy="383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>
                <a:hlinkClick r:id="rId3"/>
              </a:rPr>
              <a:t>Data Job Dashboard (datajobapp.herokuapp.com)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84731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Insights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Answers to our questions.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7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9,871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799" y="1411308"/>
            <a:ext cx="5519615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400" dirty="0"/>
              <a:t>Total Job Postings</a:t>
            </a:r>
            <a:endParaRPr sz="2400" dirty="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1,115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Cities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254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Remote Jobs</a:t>
            </a:r>
            <a:endParaRPr sz="24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122" name="Picture 2" descr="Image result for data jobs search">
            <a:extLst>
              <a:ext uri="{FF2B5EF4-FFF2-40B4-BE49-F238E27FC236}">
                <a16:creationId xmlns:a16="http://schemas.microsoft.com/office/drawing/2014/main" id="{21D6997C-FBF3-4D87-A77A-6DB94AE3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067" y="876600"/>
            <a:ext cx="5810513" cy="326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187938"/>
            <a:ext cx="8405446" cy="34868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/>
              <a:t>CA focused results</a:t>
            </a:r>
            <a:endParaRPr u="sng" dirty="0"/>
          </a:p>
          <a:p>
            <a:pPr marL="285750" indent="-285750"/>
            <a:r>
              <a:rPr lang="en" dirty="0"/>
              <a:t>Many data jobs are in ON, followed by BC</a:t>
            </a:r>
          </a:p>
          <a:p>
            <a:pPr marL="742950" lvl="1" indent="-285750"/>
            <a:r>
              <a:rPr lang="en" dirty="0"/>
              <a:t>In ON: majority of jobs are in and surrounding Toronto</a:t>
            </a:r>
          </a:p>
          <a:p>
            <a:pPr marL="1200150" lvl="2" indent="-285750"/>
            <a:r>
              <a:rPr lang="en" dirty="0"/>
              <a:t>Data Analyst &gt;&gt; Data Engineer &gt;&gt; Data Scientist &gt;&gt; Machine Learning</a:t>
            </a:r>
          </a:p>
          <a:p>
            <a:pPr marL="742950" lvl="1" indent="-285750"/>
            <a:r>
              <a:rPr lang="en" dirty="0"/>
              <a:t>In BC: majority of jobs are in Vancouver </a:t>
            </a:r>
          </a:p>
          <a:p>
            <a:pPr marL="1200150" lvl="2" indent="-285750"/>
            <a:r>
              <a:rPr lang="en" dirty="0"/>
              <a:t>Data Engineer &gt;&gt; Data Analyst &gt;&gt; Data Scientist &gt;&gt; Machine Learning</a:t>
            </a:r>
          </a:p>
          <a:p>
            <a:pPr marL="285750" indent="-285750"/>
            <a:r>
              <a:rPr lang="en" dirty="0"/>
              <a:t>Most survey responders reported either “Don’t know” or “Somewhat easy” to take leaves</a:t>
            </a:r>
          </a:p>
          <a:p>
            <a:pPr marL="285750" indent="-285750"/>
            <a:r>
              <a:rPr lang="en" dirty="0"/>
              <a:t>20% have wellness program at work</a:t>
            </a:r>
          </a:p>
          <a:p>
            <a:pPr marL="285750" indent="-285750"/>
            <a:r>
              <a:rPr lang="en" dirty="0"/>
              <a:t>40% have work benefits</a:t>
            </a:r>
          </a:p>
          <a:p>
            <a:pPr marL="457200" lvl="1" indent="0">
              <a:buNone/>
            </a:pPr>
            <a:endParaRPr lang="en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307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EEB3-9148-4794-945C-8CB50C0F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6" y="241788"/>
            <a:ext cx="8292123" cy="46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457200" y="4090742"/>
            <a:ext cx="8229600" cy="3504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 err="1">
                <a:solidFill>
                  <a:schemeClr val="accent3"/>
                </a:solidFill>
              </a:rPr>
              <a:t>Github</a:t>
            </a:r>
            <a:r>
              <a:rPr lang="en-CA" sz="1200" b="1" dirty="0">
                <a:solidFill>
                  <a:schemeClr val="accent3"/>
                </a:solidFill>
              </a:rPr>
              <a:t> Link to the ETL process and the final cleaned data set: </a:t>
            </a:r>
            <a:r>
              <a:rPr lang="en-CA" sz="1200" dirty="0" err="1">
                <a:hlinkClick r:id="rId3"/>
              </a:rPr>
              <a:t>angmay</a:t>
            </a:r>
            <a:r>
              <a:rPr lang="en-CA" sz="1200" dirty="0">
                <a:hlinkClick r:id="rId3"/>
              </a:rPr>
              <a:t>/</a:t>
            </a:r>
            <a:r>
              <a:rPr lang="en-CA" sz="1200" dirty="0" err="1">
                <a:hlinkClick r:id="rId3"/>
              </a:rPr>
              <a:t>DataJobMarket</a:t>
            </a:r>
            <a:r>
              <a:rPr lang="en-CA" sz="1200" dirty="0">
                <a:hlinkClick r:id="rId3"/>
              </a:rPr>
              <a:t> (github.com)</a:t>
            </a:r>
            <a:endParaRPr lang="en-CA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 err="1">
                <a:solidFill>
                  <a:schemeClr val="accent3"/>
                </a:solidFill>
              </a:rPr>
              <a:t>Github</a:t>
            </a:r>
            <a:r>
              <a:rPr lang="en-CA" sz="1200" dirty="0">
                <a:solidFill>
                  <a:schemeClr val="accent3"/>
                </a:solidFill>
              </a:rPr>
              <a:t> Link to Dashboard creation process and the final report: </a:t>
            </a:r>
            <a:r>
              <a:rPr lang="en-CA" sz="1200" dirty="0" err="1">
                <a:hlinkClick r:id="rId4"/>
              </a:rPr>
              <a:t>Navyhoang</a:t>
            </a:r>
            <a:r>
              <a:rPr lang="en-CA" sz="1200" dirty="0">
                <a:hlinkClick r:id="rId4"/>
              </a:rPr>
              <a:t>/Project2-DataJobs-App (github.com)</a:t>
            </a: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351800"/>
            <a:ext cx="5869459" cy="2887291"/>
          </a:xfrm>
        </p:spPr>
        <p:txBody>
          <a:bodyPr/>
          <a:lstStyle/>
          <a:p>
            <a:r>
              <a:rPr lang="en-CA" dirty="0"/>
              <a:t>Project motivation</a:t>
            </a:r>
          </a:p>
          <a:p>
            <a:r>
              <a:rPr lang="en-CA" dirty="0"/>
              <a:t>ETL process</a:t>
            </a:r>
          </a:p>
          <a:p>
            <a:r>
              <a:rPr lang="en-CA" dirty="0"/>
              <a:t>Dashboard creation process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Summary of insights</a:t>
            </a:r>
          </a:p>
          <a:p>
            <a:r>
              <a:rPr lang="en-CA" dirty="0"/>
              <a:t>Future works</a:t>
            </a:r>
          </a:p>
          <a:p>
            <a:r>
              <a:rPr lang="en-CA" dirty="0"/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5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Tablet and Mobile App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Deploy the app for different screen sizes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Real-time Update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Update dashboard with latest job postings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More user interactions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 dirty="0"/>
              <a:t>Add more features to improve users experience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b="1" u="sng" dirty="0"/>
              <a:t>Include more countries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Expand database to include job postings and surveys from more countries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Trend Predictions</a:t>
            </a:r>
            <a:endParaRPr b="1" u="sng" dirty="0"/>
          </a:p>
          <a:p>
            <a:pPr marL="171450" indent="-171450"/>
            <a:r>
              <a:rPr lang="en" sz="1200" dirty="0"/>
              <a:t>Predict data job demand using Linear Regression</a:t>
            </a:r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Job Classification</a:t>
            </a:r>
            <a:endParaRPr b="1" u="sng" dirty="0"/>
          </a:p>
          <a:p>
            <a:pPr marL="171450" indent="-171450"/>
            <a:r>
              <a:rPr lang="en" sz="1200" dirty="0"/>
              <a:t>Classify job postings based on key words using natural language processing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47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780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questions do we answer?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755343"/>
            <a:ext cx="4742700" cy="2852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</a:rPr>
              <a:t>Data are becoming the new raw material of business."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20B0604020202020204" charset="0"/>
                <a:cs typeface="Montserrat" panose="020B0604020202020204" charset="0"/>
              </a:rPr>
              <a:t>– BY CRAIG MUNDIE, SENIOR ADVISOR TO THE CEO AT MICROSOFT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997;p20">
            <a:extLst>
              <a:ext uri="{FF2B5EF4-FFF2-40B4-BE49-F238E27FC236}">
                <a16:creationId xmlns:a16="http://schemas.microsoft.com/office/drawing/2014/main" id="{B296FE3F-ED5A-4497-832A-E3A57BA90C5C}"/>
              </a:ext>
            </a:extLst>
          </p:cNvPr>
          <p:cNvSpPr txBox="1">
            <a:spLocks/>
          </p:cNvSpPr>
          <p:nvPr/>
        </p:nvSpPr>
        <p:spPr>
          <a:xfrm>
            <a:off x="982820" y="369833"/>
            <a:ext cx="5640900" cy="924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Raleway Thin"/>
              </a:rPr>
              <a:t>Project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Raleway Thin"/>
                <a:sym typeface="Raleway Thin"/>
              </a:rPr>
              <a:t>Motivation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49128-C9B6-473B-A9AE-879F03B37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 Process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4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extraction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tranformation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 loading and storage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1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7339583" y="380988"/>
            <a:ext cx="1423417" cy="970812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001-629E-4272-9992-28BCC66A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8" y="1351800"/>
            <a:ext cx="8104521" cy="2887291"/>
          </a:xfrm>
        </p:spPr>
        <p:txBody>
          <a:bodyPr/>
          <a:lstStyle/>
          <a:p>
            <a:r>
              <a:rPr lang="en-CA" dirty="0"/>
              <a:t>Data roles were scraped from Indeed on 15 December 2020</a:t>
            </a:r>
          </a:p>
          <a:p>
            <a:r>
              <a:rPr lang="en-CA" dirty="0"/>
              <a:t>Job titles were categorized for simplification purpose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70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28652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CD8CF6-48EA-4809-BAC3-9EFADC4C5449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8930641" cy="3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Job postings from Indeed (Web Scrape)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Indeed.ca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Indeed.com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Indeed.sg</a:t>
            </a:r>
          </a:p>
          <a:p>
            <a:pPr lvl="1"/>
            <a:r>
              <a:rPr lang="en-CA" sz="1800" dirty="0">
                <a:latin typeface="Barlow Light" panose="020B0604020202020204" charset="0"/>
              </a:rPr>
              <a:t>Indeed.au</a:t>
            </a:r>
          </a:p>
          <a:p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Health and wellness surveys (csv) 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Kaggle</a:t>
            </a:r>
          </a:p>
          <a:p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Latitude and Longitude (API)</a:t>
            </a:r>
          </a:p>
          <a:p>
            <a:pPr lvl="1"/>
            <a:r>
              <a:rPr lang="en-CA" sz="1800" b="0" i="0" u="none" strike="noStrike" baseline="0" dirty="0">
                <a:solidFill>
                  <a:srgbClr val="000000"/>
                </a:solidFill>
              </a:rPr>
              <a:t>api.opencagedata.com</a:t>
            </a:r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pPr marL="571500" lvl="1" indent="0">
              <a:buNone/>
            </a:pPr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	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3074" name="Picture 2" descr="Image result for beautiful soup logo">
            <a:extLst>
              <a:ext uri="{FF2B5EF4-FFF2-40B4-BE49-F238E27FC236}">
                <a16:creationId xmlns:a16="http://schemas.microsoft.com/office/drawing/2014/main" id="{F5CB9060-7FCB-47D1-A9FB-5B05CED8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22" y="1351800"/>
            <a:ext cx="2944882" cy="1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0C0ECFD-2B7F-4EAA-8641-A744150483D5}"/>
              </a:ext>
            </a:extLst>
          </p:cNvPr>
          <p:cNvSpPr txBox="1">
            <a:spLocks/>
          </p:cNvSpPr>
          <p:nvPr/>
        </p:nvSpPr>
        <p:spPr>
          <a:xfrm>
            <a:off x="457199" y="1351800"/>
            <a:ext cx="5869459" cy="288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latin typeface="Barlow Light" panose="020B0604020202020204" charset="0"/>
              </a:rPr>
              <a:t>Data inconsistencies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Indeed job postings (location)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Survey responses (gender, typos) 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Foreign Keys 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Country code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Job type code</a:t>
            </a:r>
          </a:p>
          <a:p>
            <a:pPr lvl="1"/>
            <a:endParaRPr lang="en-CA" sz="1800" dirty="0">
              <a:solidFill>
                <a:srgbClr val="000000"/>
              </a:solidFill>
              <a:latin typeface="Barlow Light" panose="020B0604020202020204" charset="0"/>
            </a:endParaRPr>
          </a:p>
          <a:p>
            <a:endParaRPr lang="en-CA" dirty="0"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10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CA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4E0F9A-7FDE-4059-9CB1-9CD7A969DBF0}"/>
              </a:ext>
            </a:extLst>
          </p:cNvPr>
          <p:cNvSpPr txBox="1">
            <a:spLocks/>
          </p:cNvSpPr>
          <p:nvPr/>
        </p:nvSpPr>
        <p:spPr>
          <a:xfrm>
            <a:off x="457199" y="1351801"/>
            <a:ext cx="2151889" cy="141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Relational database: Elephant SQL</a:t>
            </a:r>
          </a:p>
          <a:p>
            <a:pPr lvl="1"/>
            <a:r>
              <a:rPr lang="en-CA" sz="1800" dirty="0">
                <a:solidFill>
                  <a:srgbClr val="000000"/>
                </a:solidFill>
                <a:latin typeface="Barlow Light" panose="020B0604020202020204" charset="0"/>
              </a:rPr>
              <a:t>ERD</a:t>
            </a:r>
          </a:p>
          <a:p>
            <a:endParaRPr lang="en-CA" dirty="0">
              <a:latin typeface="Barlow Light" panose="020B0604020202020204" charset="0"/>
            </a:endParaRPr>
          </a:p>
        </p:txBody>
      </p:sp>
      <p:pic>
        <p:nvPicPr>
          <p:cNvPr id="4098" name="Picture 2" descr="Image result for elephant sql logo">
            <a:extLst>
              <a:ext uri="{FF2B5EF4-FFF2-40B4-BE49-F238E27FC236}">
                <a16:creationId xmlns:a16="http://schemas.microsoft.com/office/drawing/2014/main" id="{C50BF038-1D52-4F70-AE6A-26BAD6B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8" y="2870831"/>
            <a:ext cx="1974883" cy="15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CCCD3D14-9E36-4F15-8AC2-EBD730ADF6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62656" y="184946"/>
            <a:ext cx="5992923" cy="47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14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593</Words>
  <Application>Microsoft Office PowerPoint</Application>
  <PresentationFormat>On-screen Show (16:9)</PresentationFormat>
  <Paragraphs>145</Paragraphs>
  <Slides>23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Calibri</vt:lpstr>
      <vt:lpstr>Barlow SemiBold</vt:lpstr>
      <vt:lpstr>Raleway Thin</vt:lpstr>
      <vt:lpstr>Arial</vt:lpstr>
      <vt:lpstr>Barlow</vt:lpstr>
      <vt:lpstr>Georgia</vt:lpstr>
      <vt:lpstr>Barlow Light</vt:lpstr>
      <vt:lpstr>Montserrat</vt:lpstr>
      <vt:lpstr>Raleway</vt:lpstr>
      <vt:lpstr>Courier New</vt:lpstr>
      <vt:lpstr>Gaoler template</vt:lpstr>
      <vt:lpstr>think-cell Slide</vt:lpstr>
      <vt:lpstr>Data Science  Jobs Market</vt:lpstr>
      <vt:lpstr>Agenda</vt:lpstr>
      <vt:lpstr>Project motivation</vt:lpstr>
      <vt:lpstr>PowerPoint Presentation</vt:lpstr>
      <vt:lpstr>ETL Process</vt:lpstr>
      <vt:lpstr>Assumptions</vt:lpstr>
      <vt:lpstr>Extraction</vt:lpstr>
      <vt:lpstr>Transformation</vt:lpstr>
      <vt:lpstr>Load</vt:lpstr>
      <vt:lpstr>The loaded database</vt:lpstr>
      <vt:lpstr>Dashboard Creation Process</vt:lpstr>
      <vt:lpstr>Apps Structure</vt:lpstr>
      <vt:lpstr>Dashboard Design</vt:lpstr>
      <vt:lpstr>Results</vt:lpstr>
      <vt:lpstr>App Launching</vt:lpstr>
      <vt:lpstr>Summary of Insights</vt:lpstr>
      <vt:lpstr>9,871</vt:lpstr>
      <vt:lpstr>Summary</vt:lpstr>
      <vt:lpstr>PowerPoint Presentation</vt:lpstr>
      <vt:lpstr>Future Work</vt:lpstr>
      <vt:lpstr>Future Work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Thao Hoang</dc:creator>
  <cp:lastModifiedBy>Thao Hoang</cp:lastModifiedBy>
  <cp:revision>5</cp:revision>
  <dcterms:modified xsi:type="dcterms:W3CDTF">2021-02-17T03:41:13Z</dcterms:modified>
</cp:coreProperties>
</file>